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16"/>
      <p:bold r:id="rId17"/>
      <p:italic r:id="rId18"/>
      <p:bold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1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3de0f48e8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3de0f48e8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3de0f48e8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3de0f48e8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3de0f48e8_0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3de0f48e8_0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ebe303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ebe303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ce03c6e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3ce03c6e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3de0f48e8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3de0f48e8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3de0f48e8_0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3de0f48e8_0_1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de0f48e8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de0f48e8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3de0f48e8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3de0f48e8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3de0f48e8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3de0f48e8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de0f48e8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de0f48e8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de0f48e8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de0f48e8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de0f48e8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de0f48e8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1627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0173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568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5964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1131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1458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9158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660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81622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1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222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109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1322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7120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1186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4011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6228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8498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45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0" y="536225"/>
            <a:ext cx="5783400" cy="1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Data </a:t>
            </a:r>
            <a:r>
              <a:rPr lang="pt-BR" dirty="0" err="1"/>
              <a:t>Structure</a:t>
            </a:r>
            <a:r>
              <a:rPr lang="pt-BR" dirty="0"/>
              <a:t> 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Trie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0" y="2794000"/>
            <a:ext cx="5783400" cy="16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Grupo </a:t>
            </a:r>
            <a:r>
              <a:rPr lang="pt-BR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	</a:t>
            </a:r>
            <a:r>
              <a:rPr lang="pt-BR" sz="1800" dirty="0" smtClean="0"/>
              <a:t> </a:t>
            </a:r>
            <a:r>
              <a:rPr lang="pt-BR" sz="1800" dirty="0"/>
              <a:t>Darlysson Olímpio </a:t>
            </a:r>
            <a:r>
              <a:rPr lang="pt-BR" sz="1800" dirty="0" smtClean="0"/>
              <a:t>Nascimento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/>
              <a:t>	Felipe Pimentel de </a:t>
            </a:r>
            <a:r>
              <a:rPr lang="pt-BR" sz="1800" dirty="0" err="1" smtClean="0"/>
              <a:t>Cerqueir</a:t>
            </a:r>
            <a:endParaRPr lang="pt-BR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/>
              <a:t>	Yuri </a:t>
            </a:r>
            <a:r>
              <a:rPr lang="pt-BR" sz="1800" dirty="0"/>
              <a:t>Fernandes Souza Silva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Inserção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038" y="652450"/>
            <a:ext cx="51530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Busca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688" y="642925"/>
            <a:ext cx="50387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Animação/Demonstração</a:t>
            </a:r>
            <a:endParaRPr/>
          </a:p>
        </p:txBody>
      </p:sp>
      <p:pic>
        <p:nvPicPr>
          <p:cNvPr id="2" name="animacaot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139" y="1467914"/>
            <a:ext cx="5959530" cy="3349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volta a motivação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 o uso da trie agora ficou possível, inserir e busca palavras em um dicionário em o(n).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Como faríamos uma busca em um dicionário?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As palavras estando ordenadas poderíamos usar busca binária.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Quanto tempo levaria?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Imaginemos um dicionário com cerca </a:t>
            </a:r>
            <a:r>
              <a:rPr lang="pt-BR" sz="2400" dirty="0" smtClean="0"/>
              <a:t>200.000 </a:t>
            </a:r>
            <a:r>
              <a:rPr lang="pt-BR" sz="2400" dirty="0"/>
              <a:t>palavras, e é sabido que a busca binária no pior </a:t>
            </a:r>
            <a:r>
              <a:rPr lang="pt-BR" sz="2400" dirty="0" smtClean="0"/>
              <a:t>caso tem </a:t>
            </a:r>
            <a:r>
              <a:rPr lang="pt-BR" sz="2400" dirty="0"/>
              <a:t>log2n comparações.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/>
              <a:t>Significando um total de </a:t>
            </a:r>
            <a:r>
              <a:rPr lang="pt-BR" sz="2400" dirty="0" smtClean="0"/>
              <a:t>18 </a:t>
            </a:r>
            <a:r>
              <a:rPr lang="pt-BR" sz="2400" dirty="0"/>
              <a:t>comparações.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/>
              <a:t>Mas lembrando que as comparações ocorrem letra a letra portanto seria </a:t>
            </a:r>
            <a:r>
              <a:rPr lang="pt-BR" sz="2400" dirty="0" smtClean="0"/>
              <a:t>18 </a:t>
            </a:r>
            <a:r>
              <a:rPr lang="pt-BR" sz="2400" dirty="0"/>
              <a:t>x n (sendo n corresponde ao número de letras</a:t>
            </a:r>
            <a:r>
              <a:rPr lang="pt-BR" sz="2400" dirty="0" smtClean="0"/>
              <a:t>) comparações.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/>
              <a:t>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Seria possível um número de comparações igual ao número de letras?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/>
              <a:t>N letras =</a:t>
            </a:r>
            <a:r>
              <a:rPr lang="pt-BR" sz="2400" dirty="0" smtClean="0"/>
              <a:t> </a:t>
            </a:r>
            <a:r>
              <a:rPr lang="pt-BR" sz="2400" dirty="0"/>
              <a:t>N comparações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/>
              <a:t>Com a estrutura trie, sim.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Uma trie é uma árvore projetada para recuperação de chaves de busca.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/>
              <a:t>Ao contrário da árvore de busca binária ela não armazena </a:t>
            </a:r>
            <a:r>
              <a:rPr lang="pt-BR" sz="2400" dirty="0" smtClean="0"/>
              <a:t>nenhuma </a:t>
            </a:r>
            <a:r>
              <a:rPr lang="pt-BR" sz="2400" dirty="0"/>
              <a:t>chave explicitamente relacionada a determinado nó, ao invés disso chaves são codificadas nos caminhos a partir da raiz.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O que é?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2817900" cy="3078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000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888" y="52575"/>
            <a:ext cx="5180526" cy="48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Definições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 raiz é o caminho que leva a todas sub-trie com todas as chaves que começam com determinada letra do alfabeto.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Deve haver um caminho possível para cada caractere inicial da chave.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Cada nó em determinado nível representa o conjunto de todas as chaves que começam com a mesma sequência de caracteres.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1" y="1489825"/>
            <a:ext cx="5799250" cy="22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</a:t>
            </a: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Mapeamento - Cada </a:t>
            </a:r>
            <a:r>
              <a:rPr lang="pt-BR" dirty="0" err="1"/>
              <a:t>caracter</a:t>
            </a:r>
            <a:r>
              <a:rPr lang="pt-BR" dirty="0"/>
              <a:t> de certa palavra é mapeado a uma determinada posição no </a:t>
            </a:r>
            <a:r>
              <a:rPr lang="pt-BR" dirty="0" err="1"/>
              <a:t>array</a:t>
            </a:r>
            <a:r>
              <a:rPr lang="pt-BR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75" y="2446225"/>
            <a:ext cx="3965474" cy="1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2446225"/>
            <a:ext cx="4517261" cy="2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53</TotalTime>
  <Words>263</Words>
  <Application>Microsoft Office PowerPoint</Application>
  <PresentationFormat>Apresentação na tela (16:9)</PresentationFormat>
  <Paragraphs>38</Paragraphs>
  <Slides>13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Calisto MT</vt:lpstr>
      <vt:lpstr>Trebuchet MS</vt:lpstr>
      <vt:lpstr>Wingdings 2</vt:lpstr>
      <vt:lpstr>Arial</vt:lpstr>
      <vt:lpstr>Ardósia</vt:lpstr>
      <vt:lpstr> Data Structure : Trie</vt:lpstr>
      <vt:lpstr>Motivação</vt:lpstr>
      <vt:lpstr>Motivação</vt:lpstr>
      <vt:lpstr>Motivação</vt:lpstr>
      <vt:lpstr>O que é?</vt:lpstr>
      <vt:lpstr>O que é?</vt:lpstr>
      <vt:lpstr>Definições</vt:lpstr>
      <vt:lpstr>Código</vt:lpstr>
      <vt:lpstr>Código</vt:lpstr>
      <vt:lpstr>Código</vt:lpstr>
      <vt:lpstr>Código</vt:lpstr>
      <vt:lpstr>Animação/Demonstração</vt:lpstr>
      <vt:lpstr>De volta a motivação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Structure : Trie</dc:title>
  <cp:lastModifiedBy>Darlysson .</cp:lastModifiedBy>
  <cp:revision>9</cp:revision>
  <dcterms:modified xsi:type="dcterms:W3CDTF">2019-03-24T20:35:02Z</dcterms:modified>
</cp:coreProperties>
</file>